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72" r:id="rId7"/>
    <p:sldId id="273" r:id="rId8"/>
    <p:sldId id="274" r:id="rId9"/>
    <p:sldId id="275" r:id="rId10"/>
    <p:sldId id="278" r:id="rId11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3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o.ie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228600"/>
            <a:ext cx="6324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en-IE" sz="16000" b="1" dirty="0">
                <a:latin typeface="+mj-lt"/>
                <a:ea typeface="+mj-ea"/>
                <a:cs typeface="+mj-cs"/>
              </a:rPr>
              <a:t>  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Réamh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phlé 1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381000" y="1066800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u="none" strike="noStrike" dirty="0" smtClean="0"/>
              <a:t>Breac síos na féilte is mó agus is tábhachtaí in Éirinn!</a:t>
            </a:r>
          </a:p>
          <a:p>
            <a:endParaRPr lang="en-IE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1724025"/>
            <a:ext cx="29337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" y="3505200"/>
            <a:ext cx="28003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67187"/>
            <a:ext cx="1952625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" y="5257800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7" y="2133600"/>
            <a:ext cx="2495550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6705600"/>
            <a:ext cx="27146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37" y="2514599"/>
            <a:ext cx="2767563" cy="567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Réamh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phlé 2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247650" y="1143000"/>
            <a:ext cx="6172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ga-IE" sz="2000" b="1" u="none" strike="noStrike" dirty="0" smtClean="0"/>
              <a:t>Féach ar na féilte thíos agus roghnaigh an dáta agus an reiligiún a bhaineann le gach féile. Baineann cuid de na féilte le ciogal na gealaí agus ní bhíonn an dáta céanna ann gach bliain dá bharr. </a:t>
            </a:r>
          </a:p>
          <a:p>
            <a:endParaRPr lang="ga-IE" sz="2000" dirty="0" smtClean="0"/>
          </a:p>
          <a:p>
            <a:endParaRPr lang="ga-IE" sz="2000" b="1" dirty="0" smtClean="0"/>
          </a:p>
          <a:p>
            <a:r>
              <a:rPr lang="ga-IE" sz="2000" b="1" dirty="0" smtClean="0"/>
              <a:t>Cáisc na nGiúdach 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Lá Altaithe 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Ramadan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An Cháisc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Día de Muertos 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An Nollaig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Lá an Lucht Oibre </a:t>
            </a:r>
          </a:p>
          <a:p>
            <a:r>
              <a:rPr lang="ga-IE" sz="2000" b="1" dirty="0" smtClean="0"/>
              <a:t>(Lá Bealtaine)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Hanukkah </a:t>
            </a:r>
          </a:p>
          <a:p>
            <a:endParaRPr lang="ga-IE" sz="2000" b="1" dirty="0" smtClean="0"/>
          </a:p>
          <a:p>
            <a:r>
              <a:rPr lang="ga-IE" sz="2000" b="1" dirty="0" smtClean="0"/>
              <a:t>Mawlid-al-Nabi (Breithlá Mohammad)</a:t>
            </a:r>
            <a:endParaRPr lang="ga-IE" sz="20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2971800" y="2600325"/>
            <a:ext cx="3467100" cy="3190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1 Samhain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Idir deireadh mhí na Samhna agus deireadh mhí na Nollag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25 Nollaig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Márta nó Aibreán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An 3ú mí den bhliain Ioslamach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Idir deireadh na Márta agus deireadh mhí Aibreáin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5 Bealtaine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28 Samhain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IE" dirty="0" smtClean="0">
                <a:solidFill>
                  <a:schemeClr val="tx1"/>
                </a:solidFill>
              </a:rPr>
              <a:t>An 9ú mí den bhliain Ioslamach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3143250" y="5943600"/>
            <a:ext cx="3124200" cy="1371600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IE" dirty="0" smtClean="0">
              <a:solidFill>
                <a:schemeClr val="tx1"/>
              </a:solidFill>
            </a:endParaRPr>
          </a:p>
          <a:p>
            <a:pPr algn="ctr"/>
            <a:r>
              <a:rPr lang="en-IE" sz="2200" dirty="0" smtClean="0">
                <a:solidFill>
                  <a:schemeClr val="tx1"/>
                </a:solidFill>
              </a:rPr>
              <a:t>Féile Ghiúdach</a:t>
            </a:r>
          </a:p>
          <a:p>
            <a:pPr algn="ctr"/>
            <a:r>
              <a:rPr lang="en-IE" sz="2200" dirty="0" smtClean="0">
                <a:solidFill>
                  <a:schemeClr val="tx1"/>
                </a:solidFill>
              </a:rPr>
              <a:t>Féile Ioslamach </a:t>
            </a:r>
          </a:p>
          <a:p>
            <a:pPr algn="ctr"/>
            <a:r>
              <a:rPr lang="en-IE" sz="2200" dirty="0" smtClean="0">
                <a:solidFill>
                  <a:schemeClr val="tx1"/>
                </a:solidFill>
              </a:rPr>
              <a:t>Féile Chríostaí </a:t>
            </a:r>
            <a:endParaRPr lang="en-IE" sz="2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324725"/>
            <a:ext cx="2306969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2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Réamh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phlé 3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61059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381000" y="1066800"/>
            <a:ext cx="6172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ga-IE" sz="2000" u="none" strike="noStrike" dirty="0" smtClean="0"/>
              <a:t>Beidh tú ag léamh ailt ar ball faoi Lá Altaith</a:t>
            </a:r>
            <a:r>
              <a:rPr lang="ga-IE" sz="2000" dirty="0" smtClean="0"/>
              <a:t>e (</a:t>
            </a:r>
            <a:r>
              <a:rPr lang="ga-IE" sz="2000" i="1" dirty="0" smtClean="0"/>
              <a:t>Thanksgiving</a:t>
            </a:r>
            <a:r>
              <a:rPr lang="ga-IE" sz="2000" dirty="0" smtClean="0"/>
              <a:t>) sna Stáit Aontaithe. An bhfuil na fíricí seo a leanas ceart nó mícheart? Pléigh leis an duine in aice leat iad. </a:t>
            </a:r>
          </a:p>
          <a:p>
            <a:pPr algn="just"/>
            <a:endParaRPr lang="ga-IE" sz="2000" b="1" dirty="0" smtClean="0"/>
          </a:p>
          <a:p>
            <a:pPr algn="just"/>
            <a:endParaRPr lang="ga-IE" sz="2000" b="1" dirty="0" smtClean="0"/>
          </a:p>
          <a:p>
            <a:pPr algn="just"/>
            <a:endParaRPr lang="ga-IE" sz="2000" b="1" dirty="0" smtClean="0"/>
          </a:p>
          <a:p>
            <a:pPr algn="just"/>
            <a:endParaRPr lang="ga-IE" sz="2000" b="1" dirty="0" smtClean="0"/>
          </a:p>
          <a:p>
            <a:pPr algn="just"/>
            <a:endParaRPr lang="ga-IE" sz="2000" b="1" dirty="0" smtClean="0"/>
          </a:p>
          <a:p>
            <a:pPr algn="just"/>
            <a:endParaRPr lang="ga-IE" sz="2000" b="1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Ní fhágtar aon duine leis féin Lá Altaithe.</a:t>
            </a:r>
          </a:p>
          <a:p>
            <a:pPr marL="457200" indent="-457200" algn="just">
              <a:buFont typeface="+mj-lt"/>
              <a:buAutoNum type="arabicParenR"/>
            </a:pPr>
            <a:endParaRPr lang="ga-IE" sz="20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Tá na Meiriceánaigh níos bródúla as Lá Altaithe ná mar atá siad as an 4 Iúil.</a:t>
            </a:r>
          </a:p>
          <a:p>
            <a:pPr marL="457200" indent="-457200" algn="just">
              <a:buFont typeface="+mj-lt"/>
              <a:buAutoNum type="arabicParenR"/>
            </a:pPr>
            <a:endParaRPr lang="ga-IE" sz="20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B’oilithrigh (</a:t>
            </a:r>
            <a:r>
              <a:rPr lang="ga-IE" sz="2000" i="1" dirty="0" smtClean="0"/>
              <a:t>pilgrims</a:t>
            </a:r>
            <a:r>
              <a:rPr lang="ga-IE" sz="2000" dirty="0" smtClean="0"/>
              <a:t>) Chaitliceacha a cheiliúir an fhéile den chéad uair sa bhliain 1620. </a:t>
            </a:r>
          </a:p>
          <a:p>
            <a:pPr marL="457200" indent="-457200" algn="just">
              <a:buFont typeface="+mj-lt"/>
              <a:buAutoNum type="arabicParenR"/>
            </a:pPr>
            <a:endParaRPr lang="ga-IE" sz="20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Itear mairteoil rósta agus brúitín ar an lá seo.</a:t>
            </a:r>
          </a:p>
          <a:p>
            <a:pPr marL="457200" indent="-457200" algn="just">
              <a:buFont typeface="+mj-lt"/>
              <a:buAutoNum type="arabicParenR"/>
            </a:pPr>
            <a:endParaRPr lang="ga-IE" sz="20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Freastalaítear ar an Aifreann ar an lá seo. </a:t>
            </a:r>
          </a:p>
          <a:p>
            <a:pPr marL="457200" indent="-457200" algn="just">
              <a:buFont typeface="+mj-lt"/>
              <a:buAutoNum type="arabicParenR"/>
            </a:pPr>
            <a:endParaRPr lang="ga-IE" sz="2000" dirty="0" smtClean="0"/>
          </a:p>
          <a:p>
            <a:pPr marL="457200" indent="-457200" algn="just">
              <a:buFont typeface="+mj-lt"/>
              <a:buAutoNum type="arabicParenR"/>
            </a:pPr>
            <a:r>
              <a:rPr lang="ga-IE" sz="2000" dirty="0" smtClean="0"/>
              <a:t>Ba é an tUachtarán Lincoln a chuir tús leis an bhféile go hoifigiúil sa bhliain 1863. </a:t>
            </a:r>
            <a:endParaRPr lang="ga-IE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11" y="2209800"/>
            <a:ext cx="3757239" cy="1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9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en-IE" sz="16000" b="1" dirty="0">
                <a:latin typeface="+mj-lt"/>
                <a:ea typeface="+mj-ea"/>
                <a:cs typeface="+mj-cs"/>
              </a:rPr>
              <a:t> 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Léamh 1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61059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62484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400" b="1" dirty="0"/>
              <a:t>Lá Altaithe: an fhéile is ansa leis na Meiriceánaigh</a:t>
            </a:r>
          </a:p>
          <a:p>
            <a:pPr algn="just"/>
            <a:endParaRPr lang="en-IE" b="1" dirty="0" smtClean="0"/>
          </a:p>
          <a:p>
            <a:pPr algn="just"/>
            <a:r>
              <a:rPr lang="en-IE" dirty="0" smtClean="0"/>
              <a:t>“</a:t>
            </a:r>
            <a:r>
              <a:rPr lang="ga-IE" dirty="0" smtClean="0"/>
              <a:t>Céard a </a:t>
            </a:r>
            <a:r>
              <a:rPr lang="ga-IE" u="sng" dirty="0" smtClean="0"/>
              <a:t>dhéanfas</a:t>
            </a:r>
            <a:r>
              <a:rPr lang="ga-IE" dirty="0" smtClean="0"/>
              <a:t> tú Lá Altaithe?” a d’fhiafraigh cara ollscoile díom, gan mé i Meiriceá ach cúpla mí, agus mé fós gan charr, gan treoir. Níor </a:t>
            </a:r>
            <a:r>
              <a:rPr lang="ga-IE" u="sng" dirty="0" smtClean="0"/>
              <a:t>thuigeas</a:t>
            </a:r>
            <a:r>
              <a:rPr lang="ga-IE" dirty="0" smtClean="0"/>
              <a:t> Lá Altaithe, i ndáiríre. 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“Dheamhan a fhios agam,” a </a:t>
            </a:r>
            <a:r>
              <a:rPr lang="ga-IE" u="sng" dirty="0" smtClean="0"/>
              <a:t>d’fhreagraíos</a:t>
            </a:r>
            <a:r>
              <a:rPr lang="ga-IE" dirty="0" smtClean="0"/>
              <a:t>. 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“Beidh tú leat féin Lá Altaithe?”</a:t>
            </a:r>
          </a:p>
          <a:p>
            <a:pPr algn="just"/>
            <a:r>
              <a:rPr lang="ga-IE" dirty="0" smtClean="0"/>
              <a:t>“Is cosúil go mbeidh.”</a:t>
            </a:r>
          </a:p>
          <a:p>
            <a:pPr algn="just"/>
            <a:r>
              <a:rPr lang="ga-IE" dirty="0" smtClean="0"/>
              <a:t>“Bhuel, mura bhfuil pleananna eile agat, beidh tú ag teacht abhaile liomsa, mar sin.”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Nós é i Meiriceá gan éinne a fhágáil leis féin Lá Altaithe. Cuirtear féastaí ar siúl fiú do dhaoine gan dídean ar an lá seo, agus is é Lá Altaithe ceann de thrí lá mhóra na bliana i Meiriceá (Lá Nollag agus an 4 Iúil na cinn eile, ar ndóigh). 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Lá tábhachtach is ea Lá Altaithe i miotaseolaíocht Mheiriceá. Tá pobal na tíre an-bhródúil as, b’fhéidir fiú níos bródúla ná mar atá siad as an 4 Iúil. Is ócáid é, tar éis an tsaoil, a cheiliúrann síocháin, cairdeas, agus carthanacht. Agus mar gheall ar an mbród sin, tá ceangal ar Mheiriceánaigh é a thaispeáint do dhaoine nach bhfaca a leithéid cheana.</a:t>
            </a:r>
          </a:p>
          <a:p>
            <a:pPr algn="just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49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en-IE" sz="16000" b="1" dirty="0">
                <a:latin typeface="+mj-lt"/>
                <a:ea typeface="+mj-ea"/>
                <a:cs typeface="+mj-cs"/>
              </a:rPr>
              <a:t> 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Léamh 2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61059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6248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E" b="1" dirty="0"/>
              <a:t>An chéad cheiliúradh</a:t>
            </a:r>
          </a:p>
          <a:p>
            <a:pPr algn="just"/>
            <a:endParaRPr lang="en-IE" dirty="0"/>
          </a:p>
          <a:p>
            <a:pPr algn="just"/>
            <a:r>
              <a:rPr lang="en-IE" dirty="0"/>
              <a:t>I ndeireadh an tsamhraidh 1620, tháinig grúpa oilithreach i dtír in Plymouth, Massachusetts, agus iad ar a mbealach go Virginia, áit a raibh Sasanaigh ina gcónaí ó 1607 i leith. Níorbh fhéidir leo seoladh thar Cape Cod in am don gheimhreadh, ámh, agus shocraíodar dul i dtír ansin. </a:t>
            </a:r>
          </a:p>
          <a:p>
            <a:pPr algn="just"/>
            <a:endParaRPr lang="en-IE" dirty="0"/>
          </a:p>
          <a:p>
            <a:pPr algn="just"/>
            <a:r>
              <a:rPr lang="en-IE" dirty="0"/>
              <a:t>Fuair 49 den 102 oilithreach bás an geimhreadh sin, ach </a:t>
            </a:r>
            <a:r>
              <a:rPr lang="en-IE" u="sng" dirty="0"/>
              <a:t>threabhadar</a:t>
            </a:r>
            <a:r>
              <a:rPr lang="en-IE" dirty="0"/>
              <a:t> leo (</a:t>
            </a:r>
            <a:r>
              <a:rPr lang="en-IE" i="1" dirty="0"/>
              <a:t>they ploughed on</a:t>
            </a:r>
            <a:r>
              <a:rPr lang="en-IE" dirty="0"/>
              <a:t>), agus le cúnamh Indiaigh darbh ainm Squanto, a raibh Béarla aige ó na blianta a chaith sé mar sclábhaí ag na Sasanaigh, </a:t>
            </a:r>
            <a:r>
              <a:rPr lang="en-IE" u="sng" dirty="0"/>
              <a:t>d’fhoghlaimíodar</a:t>
            </a:r>
            <a:r>
              <a:rPr lang="en-IE" dirty="0"/>
              <a:t> modhanna feirmeoireachta. Mhair an chuid is mó acu trí 1621, agus mar chomhartha buíochais, shocraíodar fleá a eagrú. </a:t>
            </a:r>
          </a:p>
          <a:p>
            <a:pPr algn="just"/>
            <a:endParaRPr lang="en-IE" dirty="0"/>
          </a:p>
          <a:p>
            <a:pPr algn="just"/>
            <a:r>
              <a:rPr lang="en-IE" dirty="0"/>
              <a:t>Ba shin, chomh fada agus is eol dúinn, an chéad dinnéar altaithe i Meiriceá.</a:t>
            </a:r>
          </a:p>
          <a:p>
            <a:pPr algn="just"/>
            <a:endParaRPr lang="en-IE" dirty="0"/>
          </a:p>
        </p:txBody>
      </p:sp>
      <p:pic>
        <p:nvPicPr>
          <p:cNvPr id="5" name="Picture 4" descr="Íomhá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97" y="5943600"/>
            <a:ext cx="2340000" cy="27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Íomhá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85974"/>
            <a:ext cx="2304000" cy="198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7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kumimoji="0" lang="en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</a:t>
            </a:r>
            <a:r>
              <a:rPr lang="en-IE" sz="16000" b="1" dirty="0">
                <a:latin typeface="+mj-lt"/>
                <a:ea typeface="+mj-ea"/>
                <a:cs typeface="+mj-cs"/>
              </a:rPr>
              <a:t> </a:t>
            </a:r>
            <a:r>
              <a:rPr lang="en-IE" sz="16000" b="1" dirty="0" smtClean="0">
                <a:latin typeface="+mj-lt"/>
                <a:ea typeface="+mj-ea"/>
                <a:cs typeface="+mj-cs"/>
              </a:rPr>
              <a:t>   </a:t>
            </a:r>
            <a:r>
              <a:rPr lang="en-IE" sz="6400" b="1" dirty="0" smtClean="0">
                <a:latin typeface="+mj-lt"/>
                <a:ea typeface="+mj-ea"/>
                <a:cs typeface="+mj-cs"/>
              </a:rPr>
              <a:t>Léamh 3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61059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2" name="Rectangle 1"/>
          <p:cNvSpPr/>
          <p:nvPr/>
        </p:nvSpPr>
        <p:spPr>
          <a:xfrm>
            <a:off x="304800" y="1219200"/>
            <a:ext cx="6172200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ga-IE" dirty="0" smtClean="0"/>
              <a:t>Maidin Lá Altaithe </a:t>
            </a:r>
            <a:r>
              <a:rPr lang="ga-IE" u="sng" dirty="0" smtClean="0"/>
              <a:t>chuamar</a:t>
            </a:r>
            <a:r>
              <a:rPr lang="ga-IE" dirty="0" smtClean="0"/>
              <a:t> uilig amach ag siúl. Ullmhúchán, a dúradh liom, don fhéasta a bhí le teacht. Agus, dar fia, b’fhéasta é. Chomh luath agus a </a:t>
            </a:r>
            <a:r>
              <a:rPr lang="ga-IE" u="sng" dirty="0" smtClean="0"/>
              <a:t>shroicheamar</a:t>
            </a:r>
            <a:r>
              <a:rPr lang="ga-IE" dirty="0" smtClean="0"/>
              <a:t> an teach arís, luíodh isteach ar réiteach bia sa chistin, agus </a:t>
            </a:r>
            <a:r>
              <a:rPr lang="ga-IE" u="sng" dirty="0" smtClean="0"/>
              <a:t>chaitheamar </a:t>
            </a:r>
            <a:r>
              <a:rPr lang="ga-IE" dirty="0" smtClean="0"/>
              <a:t>trí nó ceithre huaire an chloig ag ullmhú turcaí, prátaí, búiste (</a:t>
            </a:r>
            <a:r>
              <a:rPr lang="ga-IE" i="1" dirty="0" smtClean="0"/>
              <a:t>stuffing</a:t>
            </a:r>
            <a:r>
              <a:rPr lang="ga-IE" dirty="0" smtClean="0"/>
              <a:t>), anlann mónóg (</a:t>
            </a:r>
            <a:r>
              <a:rPr lang="ga-IE" i="1" dirty="0" smtClean="0"/>
              <a:t>cranberry</a:t>
            </a:r>
            <a:r>
              <a:rPr lang="ga-IE" dirty="0" smtClean="0"/>
              <a:t>), pióg puimcín, agus cá bhfios cad eile.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Tá dhá rud a dhéanann gach éinne i Meiriceá Lá Altaithe. Téann siad ag siúl, agus itheann siad béile ollmhór. Le tamall anuas, faraor, tá an tríú rud sleamhnaithe isteach san fhéile, is é sin, an Pheil Mheiriceánach. Imrítear dhá chluiche mhóra an lá sin, agus suíonn i bhfad an iomarca daoine os comhair an teilifíseáin.</a:t>
            </a:r>
          </a:p>
          <a:p>
            <a:pPr algn="just"/>
            <a:endParaRPr lang="ga-IE" b="1" dirty="0" smtClean="0"/>
          </a:p>
          <a:p>
            <a:pPr algn="just"/>
            <a:r>
              <a:rPr lang="ga-IE" b="1" dirty="0" smtClean="0"/>
              <a:t>An chéad cheann oifigiúil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Níor ceiliúradh Lá Altaithe i Meiriceá ar bhonn náisiúnta go hoifigiúil go dtí 1863, nuair a ghair an tUachtarán Lincoln lá altaithe do Dhéardaoin dheireanach mhí na Samhna an bhliain sin. </a:t>
            </a:r>
          </a:p>
          <a:p>
            <a:pPr algn="just"/>
            <a:endParaRPr lang="ga-IE" dirty="0" smtClean="0"/>
          </a:p>
          <a:p>
            <a:pPr algn="just"/>
            <a:r>
              <a:rPr lang="ga-IE" dirty="0" smtClean="0"/>
              <a:t>Altú do Dhia a bhí ann ar dtús, is dócha, ach ós rud é gur tír shaolta (</a:t>
            </a:r>
            <a:r>
              <a:rPr lang="ga-IE" i="1" dirty="0" smtClean="0"/>
              <a:t>secular</a:t>
            </a:r>
            <a:r>
              <a:rPr lang="ga-IE" dirty="0" smtClean="0"/>
              <a:t>) í na Stáit Aontaithe go hoifigiúil, breathnaítear ar an bhféile anois mar ócáid cheiliúrtha do gach éinne ar an Oileán Úr. </a:t>
            </a:r>
          </a:p>
          <a:p>
            <a:pPr algn="just"/>
            <a:endParaRPr lang="ga-IE" dirty="0" smtClean="0"/>
          </a:p>
          <a:p>
            <a:pPr algn="just"/>
            <a:r>
              <a:rPr lang="ga-IE" sz="1400" i="1" dirty="0" smtClean="0"/>
              <a:t>Tá an t-alt bunaithe ar alt ag Brian Ó Broin ar </a:t>
            </a:r>
            <a:r>
              <a:rPr lang="ga-IE" sz="1400" i="1" dirty="0" smtClean="0">
                <a:hlinkClick r:id="rId2"/>
              </a:rPr>
              <a:t>www.beo.ie</a:t>
            </a:r>
            <a:r>
              <a:rPr lang="ga-IE" sz="1400" i="1" dirty="0" smtClean="0"/>
              <a:t>. Tá Brian Ó Broin ag obair i Roinn an Bhéarla in Ollscoil William Paterson i Nua-Gheirsí, áit a bhfuil sé ag plé leis an Teangeolaíocht, Léann na Meánaoiseanna agus an Léann Éireannach. Is as cathair na Gaillimhe ó dhúchas é.</a:t>
            </a:r>
          </a:p>
          <a:p>
            <a:pPr algn="just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6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6248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Ócáidí móra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lang="ga-IE" sz="16000" b="1" dirty="0" smtClean="0">
                <a:latin typeface="+mj-lt"/>
                <a:ea typeface="+mj-ea"/>
                <a:cs typeface="+mj-cs"/>
              </a:rPr>
              <a:t>     </a:t>
            </a:r>
            <a:r>
              <a:rPr lang="ga-IE" sz="6400" b="1" dirty="0" smtClean="0">
                <a:latin typeface="+mj-lt"/>
                <a:ea typeface="+mj-ea"/>
                <a:cs typeface="+mj-cs"/>
              </a:rPr>
              <a:t>Iarphlé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61059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10" name="TextBox 9"/>
          <p:cNvSpPr txBox="1"/>
          <p:nvPr/>
        </p:nvSpPr>
        <p:spPr>
          <a:xfrm>
            <a:off x="304800" y="1143000"/>
            <a:ext cx="62484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200" dirty="0" smtClean="0"/>
              <a:t>Féach ar na mná ag caint faoin Nollaig ar an gclár </a:t>
            </a:r>
            <a:r>
              <a:rPr lang="ga-IE" sz="2200" i="1" dirty="0" smtClean="0"/>
              <a:t>Na Bibeanna, </a:t>
            </a:r>
            <a:r>
              <a:rPr lang="ga-IE" sz="2200" dirty="0" smtClean="0"/>
              <a:t>a bhí ar TG4 sa bhliain 2011. </a:t>
            </a:r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endParaRPr lang="ga-IE" dirty="0" smtClean="0"/>
          </a:p>
          <a:p>
            <a:r>
              <a:rPr lang="ga-IE" sz="2400" dirty="0" smtClean="0"/>
              <a:t>Cén Ghaeilge atá acu ar na focail seo:</a:t>
            </a:r>
          </a:p>
          <a:p>
            <a:endParaRPr lang="ga-IE" sz="2400" dirty="0" smtClean="0"/>
          </a:p>
          <a:p>
            <a:pPr algn="ctr"/>
            <a:r>
              <a:rPr lang="ga-IE" sz="2400" b="1" dirty="0" smtClean="0"/>
              <a:t>Salted fish, white sauce, night of fasting, ling, jar, electricity</a:t>
            </a:r>
          </a:p>
          <a:p>
            <a:endParaRPr lang="ga-IE" sz="2400" dirty="0" smtClean="0"/>
          </a:p>
          <a:p>
            <a:r>
              <a:rPr lang="ga-IE" sz="2400" dirty="0" smtClean="0"/>
              <a:t>Conas atá an Nollaig a bhíonn agat féin anois éagsúil ón Nollaig a bhfuil na mná ag caint uirthi sa mhír? Pléigh leis an duine in aice leat é. </a:t>
            </a:r>
          </a:p>
          <a:p>
            <a:endParaRPr lang="ga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1523524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039182" cy="31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1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C4E672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0EA9F63998145A95C2315B447BDE8" ma:contentTypeVersion="0" ma:contentTypeDescription="Create a new document." ma:contentTypeScope="" ma:versionID="3bf71a694fcfd5b1e85b5859a74242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3b557f7c35b82c73530dce8cf63d1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B39BF7-266C-4445-B781-98B19353E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AFD86E-91ED-482B-9CF3-933CDE7113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9B2F78-EC06-428F-B886-1195B7DC965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959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Úna Nic Gabhann</dc:creator>
  <cp:lastModifiedBy>Riarachán</cp:lastModifiedBy>
  <cp:revision>94</cp:revision>
  <cp:lastPrinted>2013-09-03T12:59:25Z</cp:lastPrinted>
  <dcterms:created xsi:type="dcterms:W3CDTF">2006-08-16T00:00:00Z</dcterms:created>
  <dcterms:modified xsi:type="dcterms:W3CDTF">2013-11-22T10:00:39Z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0x010100D050EA9F63998145A95C2315B447BDE8</vt:lpwstr>
  </property>
</Properties>
</file>