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72" r:id="rId3"/>
    <p:sldId id="269" r:id="rId4"/>
    <p:sldId id="271" r:id="rId5"/>
    <p:sldId id="273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792" y="30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521C-613D-4CD2-A859-6E74FBAE77F0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E88A-299C-4828-BDC8-329C14C180AE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FEF6-2390-442A-951E-00635FF7FC08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7997-6BB7-4738-9F22-9FB6B06EB51D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cinnte</a:t>
            </a:r>
            <a:r>
              <a:rPr lang="en-US" dirty="0" smtClean="0"/>
              <a:t> </a:t>
            </a:r>
            <a:r>
              <a:rPr lang="en-US" dirty="0" err="1" smtClean="0"/>
              <a:t>dearfach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  <a:r>
              <a:rPr lang="en-IE" noProof="0" dirty="0" smtClean="0"/>
              <a:t>Master</a:t>
            </a:r>
            <a:r>
              <a:rPr lang="en-US" dirty="0" smtClean="0"/>
              <a:t>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ga-IE" sz="2400" dirty="0" smtClean="0"/>
              <a:t>I gceann tamaill beidh tú ag léamh ailt a scríobh</a:t>
            </a:r>
          </a:p>
          <a:p>
            <a:pPr lvl="0">
              <a:buNone/>
            </a:pPr>
            <a:r>
              <a:rPr lang="ga-IE" sz="2400" dirty="0" smtClean="0"/>
              <a:t>dalta d’Iris na Scoile i bPobalscoil Chorca</a:t>
            </a:r>
          </a:p>
          <a:p>
            <a:pPr lvl="0">
              <a:buNone/>
            </a:pPr>
            <a:r>
              <a:rPr lang="ga-IE" sz="2400" dirty="0" smtClean="0"/>
              <a:t>Dhuibhne faoi Chomórtas Díospóireachtaí Uí</a:t>
            </a:r>
          </a:p>
          <a:p>
            <a:pPr lvl="0">
              <a:buNone/>
            </a:pPr>
            <a:r>
              <a:rPr lang="ga-IE" sz="2400" dirty="0" smtClean="0"/>
              <a:t>Chadhain. Ar dtús, déan an cleachtadh seo:</a:t>
            </a:r>
          </a:p>
          <a:p>
            <a:pPr lvl="0">
              <a:buNone/>
            </a:pPr>
            <a:endParaRPr lang="ga-IE" sz="2400" dirty="0" smtClean="0"/>
          </a:p>
          <a:p>
            <a:pPr lvl="0">
              <a:buNone/>
            </a:pPr>
            <a:r>
              <a:rPr lang="ga-IE" sz="2400" b="1" dirty="0" smtClean="0"/>
              <a:t>Conas a déarfá...</a:t>
            </a:r>
          </a:p>
          <a:p>
            <a:pPr marL="457200" lvl="0" indent="-457200">
              <a:buAutoNum type="arabicPeriod"/>
            </a:pPr>
            <a:r>
              <a:rPr lang="ga-IE" sz="2400" dirty="0" smtClean="0"/>
              <a:t>We were very happy to qualify...</a:t>
            </a:r>
          </a:p>
          <a:p>
            <a:pPr marL="457200" lvl="0" indent="-457200">
              <a:buAutoNum type="arabicPeriod"/>
            </a:pPr>
            <a:r>
              <a:rPr lang="ga-IE" sz="2400" dirty="0" smtClean="0"/>
              <a:t>The second year in a row.</a:t>
            </a:r>
          </a:p>
          <a:p>
            <a:pPr marL="457200" lvl="0" indent="-457200">
              <a:buAutoNum type="arabicPeriod"/>
            </a:pPr>
            <a:r>
              <a:rPr lang="ga-IE" sz="2400" dirty="0" smtClean="0"/>
              <a:t>Our supporters.</a:t>
            </a:r>
          </a:p>
          <a:p>
            <a:pPr marL="457200" lvl="0" indent="-457200">
              <a:buAutoNum type="arabicPeriod"/>
            </a:pPr>
            <a:r>
              <a:rPr lang="ga-IE" sz="2400" dirty="0" smtClean="0"/>
              <a:t>They deserved it.</a:t>
            </a:r>
          </a:p>
          <a:p>
            <a:pPr marL="457200" lvl="0" indent="-457200">
              <a:buNone/>
            </a:pPr>
            <a:endParaRPr lang="en-I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en-IE" sz="4000" b="1" dirty="0" smtClean="0"/>
              <a:t>Iris na Scoile	            	   </a:t>
            </a:r>
            <a:r>
              <a:rPr lang="ga-IE" sz="1800" b="1" dirty="0" smtClean="0"/>
              <a:t>Réamhobair</a:t>
            </a:r>
            <a:endParaRPr lang="ga-IE" sz="1800" dirty="0"/>
          </a:p>
        </p:txBody>
      </p:sp>
      <p:sp>
        <p:nvSpPr>
          <p:cNvPr id="5" name="Right Arrow 4"/>
          <p:cNvSpPr/>
          <p:nvPr/>
        </p:nvSpPr>
        <p:spPr>
          <a:xfrm flipV="1">
            <a:off x="533400" y="990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 fontScale="40000" lnSpcReduction="20000"/>
          </a:bodyPr>
          <a:lstStyle/>
          <a:p>
            <a:pPr lvl="0" algn="ctr">
              <a:buNone/>
            </a:pPr>
            <a:r>
              <a:rPr lang="ga-IE" sz="3800" b="1" dirty="0" smtClean="0"/>
              <a:t>Díospóireachtaí Uí Chadhain </a:t>
            </a:r>
          </a:p>
          <a:p>
            <a:pPr lvl="0" algn="ctr">
              <a:buNone/>
            </a:pPr>
            <a:r>
              <a:rPr lang="ga-IE" sz="3800" b="1" dirty="0" smtClean="0"/>
              <a:t>le hIseult Ní Lubhaing, Pobalscoil Chorca Dhuibhne</a:t>
            </a:r>
          </a:p>
          <a:p>
            <a:pPr>
              <a:buNone/>
            </a:pPr>
            <a:endParaRPr lang="ga-IE" sz="3800" dirty="0" smtClean="0"/>
          </a:p>
          <a:p>
            <a:pPr>
              <a:buNone/>
            </a:pPr>
            <a:r>
              <a:rPr lang="ga-IE" sz="3800" dirty="0" smtClean="0"/>
              <a:t>Thosaigh an chéad bhabhta de chomórtas díospóireachtaí Uí Chadhain i mí</a:t>
            </a:r>
          </a:p>
          <a:p>
            <a:pPr>
              <a:buNone/>
            </a:pPr>
            <a:r>
              <a:rPr lang="ga-IE" sz="3800" dirty="0" smtClean="0"/>
              <a:t>Mheán Fómhair i nGaelcholáiste Chiarraí. Thugamar na cosa linn i gCill Airne</a:t>
            </a:r>
          </a:p>
          <a:p>
            <a:pPr>
              <a:buNone/>
            </a:pPr>
            <a:r>
              <a:rPr lang="ga-IE" sz="3800" dirty="0" smtClean="0"/>
              <a:t>agus bhíomar ar mhuin na muice ag dul ar aghaidh go dtí an tríú babhta i</a:t>
            </a:r>
          </a:p>
          <a:p>
            <a:pPr>
              <a:buNone/>
            </a:pPr>
            <a:r>
              <a:rPr lang="ga-IE" sz="3800" dirty="0" smtClean="0"/>
              <a:t>Luimneach. B’fhearr ná san go raibh na sinsir in éineacht linn.</a:t>
            </a:r>
          </a:p>
          <a:p>
            <a:pPr>
              <a:buNone/>
            </a:pPr>
            <a:endParaRPr lang="ga-IE" sz="3800" dirty="0" smtClean="0"/>
          </a:p>
          <a:p>
            <a:pPr>
              <a:buNone/>
            </a:pPr>
            <a:r>
              <a:rPr lang="ga-IE" sz="3800" dirty="0" smtClean="0"/>
              <a:t>Bhí áthas an domhain orainn cáiliú do Chraobh na hÉireann don dara bliain as</a:t>
            </a:r>
          </a:p>
          <a:p>
            <a:pPr>
              <a:buNone/>
            </a:pPr>
            <a:r>
              <a:rPr lang="ga-IE" sz="3800" dirty="0" smtClean="0"/>
              <a:t>a chéile agus chuireamar os ár gcomhair iarracht a dhéanamh é a bhuachan.</a:t>
            </a:r>
          </a:p>
          <a:p>
            <a:pPr>
              <a:buNone/>
            </a:pPr>
            <a:r>
              <a:rPr lang="ga-IE" sz="3800" dirty="0" smtClean="0"/>
              <a:t>Bhí an chraobh ar siúl i gColáiste na Tríonóide i mBaile Átha Cliath i mí Eanáir.</a:t>
            </a:r>
          </a:p>
          <a:p>
            <a:pPr>
              <a:buNone/>
            </a:pPr>
            <a:r>
              <a:rPr lang="ga-IE" sz="3800" dirty="0" smtClean="0"/>
              <a:t>Bhí caighdeán níos airde ann ná mar a bhí anuraidh. Bhíomar an-neirbhíseach</a:t>
            </a:r>
          </a:p>
          <a:p>
            <a:pPr>
              <a:buNone/>
            </a:pPr>
            <a:r>
              <a:rPr lang="ga-IE" sz="3800" dirty="0" smtClean="0"/>
              <a:t>nuair a bhí an díospóireacht ar siúl ach bhí ár lucht tacaíochta agus ár</a:t>
            </a:r>
          </a:p>
          <a:p>
            <a:pPr>
              <a:buNone/>
            </a:pPr>
            <a:r>
              <a:rPr lang="ga-IE" sz="3800" dirty="0" smtClean="0"/>
              <a:t>múinteoirí laistiar dúinn an t-am ar fad. Rinneamar ár seacht ndícheall ach ar</a:t>
            </a:r>
          </a:p>
          <a:p>
            <a:pPr>
              <a:buNone/>
            </a:pPr>
            <a:r>
              <a:rPr lang="ga-IE" sz="3800" dirty="0" smtClean="0"/>
              <a:t>deireadh thiar thall bhuaigh Scoil Chuimsitheach Chiaráin agus bhí sé tuillte</a:t>
            </a:r>
          </a:p>
          <a:p>
            <a:pPr>
              <a:buNone/>
            </a:pPr>
            <a:r>
              <a:rPr lang="ga-IE" sz="3800" dirty="0" smtClean="0"/>
              <a:t>acu. </a:t>
            </a:r>
          </a:p>
          <a:p>
            <a:pPr>
              <a:buNone/>
            </a:pPr>
            <a:endParaRPr lang="ga-IE" sz="3800" dirty="0" smtClean="0"/>
          </a:p>
          <a:p>
            <a:pPr>
              <a:buNone/>
            </a:pPr>
            <a:r>
              <a:rPr lang="ga-IE" sz="3800" dirty="0" smtClean="0"/>
              <a:t>Bhíomar bailithe go maith nár bhuamar an €1000 agus an turas thar lear ach</a:t>
            </a:r>
          </a:p>
          <a:p>
            <a:pPr>
              <a:buNone/>
            </a:pPr>
            <a:r>
              <a:rPr lang="ga-IE" sz="3800" dirty="0" smtClean="0"/>
              <a:t>fós fuaireamar duais as a bheith sa chraobh.</a:t>
            </a:r>
          </a:p>
          <a:p>
            <a:pPr>
              <a:buNone/>
            </a:pPr>
            <a:endParaRPr lang="ga-IE" sz="3800" dirty="0" smtClean="0"/>
          </a:p>
          <a:p>
            <a:pPr>
              <a:buNone/>
            </a:pPr>
            <a:r>
              <a:rPr lang="ga-IE" sz="3800" dirty="0" smtClean="0"/>
              <a:t>Ba mhaith linn buíochas ó chroí a ghabháil lenár múinteoir a thug treoir agus</a:t>
            </a:r>
          </a:p>
          <a:p>
            <a:pPr>
              <a:buNone/>
            </a:pPr>
            <a:r>
              <a:rPr lang="ga-IE" sz="3800" dirty="0" smtClean="0"/>
              <a:t>comhairle dúinn na díospóireachtaí a ullmhú. Táimid fíorbhuíoch den lucht</a:t>
            </a:r>
          </a:p>
          <a:p>
            <a:pPr>
              <a:buNone/>
            </a:pPr>
            <a:r>
              <a:rPr lang="ga-IE" sz="3800" dirty="0" smtClean="0"/>
              <a:t>tacaíochta a thaistil go Baile Átha Cliath linn.  </a:t>
            </a:r>
          </a:p>
          <a:p>
            <a:pPr lvl="0">
              <a:buNone/>
            </a:pPr>
            <a:endParaRPr lang="en-I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en-IE" sz="4000" b="1" dirty="0" smtClean="0"/>
              <a:t>Iris na Scoile	            	       </a:t>
            </a:r>
            <a:r>
              <a:rPr lang="en-IE" sz="1800" b="1" dirty="0" smtClean="0"/>
              <a:t>Léamh</a:t>
            </a:r>
            <a:endParaRPr lang="ga-IE" sz="1800" dirty="0"/>
          </a:p>
        </p:txBody>
      </p:sp>
      <p:sp>
        <p:nvSpPr>
          <p:cNvPr id="5" name="Right Arrow 4"/>
          <p:cNvSpPr/>
          <p:nvPr/>
        </p:nvSpPr>
        <p:spPr>
          <a:xfrm flipV="1">
            <a:off x="533400" y="990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400" dirty="0" smtClean="0"/>
              <a:t>Cad is brí leis na nathanna seo a bhí san alt:</a:t>
            </a:r>
          </a:p>
          <a:p>
            <a:pPr>
              <a:buNone/>
            </a:pPr>
            <a:endParaRPr lang="en-IE" sz="2400" dirty="0" smtClean="0"/>
          </a:p>
          <a:p>
            <a:pPr lvl="0"/>
            <a:r>
              <a:rPr lang="en-IE" sz="2400" dirty="0" smtClean="0"/>
              <a:t>Thugamar na cosa linn</a:t>
            </a:r>
          </a:p>
          <a:p>
            <a:pPr lvl="0"/>
            <a:r>
              <a:rPr lang="en-IE" sz="2400" dirty="0" smtClean="0"/>
              <a:t>Chuireamar os ár gcomhair</a:t>
            </a:r>
          </a:p>
          <a:p>
            <a:pPr lvl="0"/>
            <a:r>
              <a:rPr lang="en-IE" sz="2400" dirty="0" smtClean="0"/>
              <a:t>Rinneamar ár seacht ndícheall</a:t>
            </a:r>
          </a:p>
          <a:p>
            <a:pPr lvl="0"/>
            <a:r>
              <a:rPr lang="en-IE" sz="2400" dirty="0" smtClean="0"/>
              <a:t>Bhíomar bailithe go maith</a:t>
            </a:r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r>
              <a:rPr lang="en-IE" sz="2400" dirty="0" smtClean="0"/>
              <a:t>An bhfuil slite eile agatsa chun an bhrí chéanna</a:t>
            </a:r>
          </a:p>
          <a:p>
            <a:pPr lvl="0">
              <a:buNone/>
            </a:pPr>
            <a:r>
              <a:rPr lang="en-IE" sz="2400" dirty="0" smtClean="0"/>
              <a:t>a léiriú do gach nath thuas? Breac síos iad.</a:t>
            </a:r>
            <a:endParaRPr lang="en-I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 smtClean="0"/>
              <a:t>Iris na Scoile 	   		     </a:t>
            </a:r>
            <a:r>
              <a:rPr lang="ga-IE" sz="1800" b="1" dirty="0" smtClean="0"/>
              <a:t>Iarphlé</a:t>
            </a:r>
            <a:r>
              <a:rPr lang="en-IE" sz="1800" b="1" dirty="0" smtClean="0"/>
              <a:t> </a:t>
            </a:r>
            <a:r>
              <a:rPr lang="en-IE" sz="1800" b="1" dirty="0" smtClean="0"/>
              <a:t>1</a:t>
            </a:r>
            <a:endParaRPr lang="ga-IE" sz="1800" dirty="0"/>
          </a:p>
        </p:txBody>
      </p:sp>
      <p:sp>
        <p:nvSpPr>
          <p:cNvPr id="5" name="Right Arrow 4"/>
          <p:cNvSpPr/>
          <p:nvPr/>
        </p:nvSpPr>
        <p:spPr>
          <a:xfrm flipV="1">
            <a:off x="457200" y="990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ga-IE" sz="2400" dirty="0" smtClean="0"/>
              <a:t>Samhlaigh gur tusa agus an duine in aice leat</a:t>
            </a:r>
          </a:p>
          <a:p>
            <a:pPr>
              <a:buNone/>
            </a:pPr>
            <a:r>
              <a:rPr lang="ga-IE" sz="2400" dirty="0" smtClean="0"/>
              <a:t>eagarthóirí Iris na Scoile i mbliana.</a:t>
            </a:r>
          </a:p>
          <a:p>
            <a:pPr>
              <a:buNone/>
            </a:pPr>
            <a:endParaRPr lang="ga-IE" sz="2400" dirty="0" smtClean="0"/>
          </a:p>
          <a:p>
            <a:pPr>
              <a:buNone/>
            </a:pPr>
            <a:r>
              <a:rPr lang="ga-IE" sz="2400" dirty="0" smtClean="0"/>
              <a:t>Déan amach plean beag don Iris ag smaoineamh</a:t>
            </a:r>
          </a:p>
          <a:p>
            <a:pPr>
              <a:buNone/>
            </a:pPr>
            <a:r>
              <a:rPr lang="ga-IE" sz="2400" dirty="0" smtClean="0"/>
              <a:t>ar na nithe seo a leanas:</a:t>
            </a:r>
          </a:p>
          <a:p>
            <a:pPr>
              <a:buNone/>
            </a:pPr>
            <a:endParaRPr lang="ga-IE" sz="2400" dirty="0" smtClean="0"/>
          </a:p>
          <a:p>
            <a:r>
              <a:rPr lang="ga-IE" sz="2400" dirty="0" smtClean="0"/>
              <a:t>na rannóga difriúla a bheidh san Iris</a:t>
            </a:r>
          </a:p>
          <a:p>
            <a:r>
              <a:rPr lang="ga-IE" sz="2400" dirty="0" smtClean="0"/>
              <a:t>na hailt dhifriúla ba mhaith libh a bheith san iris</a:t>
            </a:r>
          </a:p>
          <a:p>
            <a:r>
              <a:rPr lang="ga-IE" sz="2400" dirty="0" smtClean="0"/>
              <a:t>na daltaí a scríobhfaidh na hailt sin daoibh</a:t>
            </a:r>
            <a:endParaRPr lang="ga-I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en-IE" sz="4000" b="1" dirty="0" smtClean="0"/>
              <a:t>Iris na Scoile 	         	      </a:t>
            </a:r>
            <a:r>
              <a:rPr lang="ga-IE" sz="1800" b="1" dirty="0" smtClean="0"/>
              <a:t>Iarphlé</a:t>
            </a:r>
            <a:r>
              <a:rPr lang="en-IE" sz="1800" b="1" dirty="0" smtClean="0"/>
              <a:t> </a:t>
            </a:r>
            <a:r>
              <a:rPr lang="en-IE" sz="1800" b="1" dirty="0" smtClean="0"/>
              <a:t>2</a:t>
            </a:r>
            <a:endParaRPr lang="ga-IE" sz="1800" dirty="0"/>
          </a:p>
        </p:txBody>
      </p:sp>
      <p:sp>
        <p:nvSpPr>
          <p:cNvPr id="5" name="Right Arrow 4"/>
          <p:cNvSpPr/>
          <p:nvPr/>
        </p:nvSpPr>
        <p:spPr>
          <a:xfrm flipV="1">
            <a:off x="533400" y="990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ga-IE" sz="2400" dirty="0" smtClean="0"/>
              <a:t>Scríobh alt gearr ar do rogha rud – (a)</a:t>
            </a:r>
          </a:p>
          <a:p>
            <a:pPr>
              <a:buNone/>
            </a:pPr>
            <a:r>
              <a:rPr lang="ga-IE" sz="2400" dirty="0" smtClean="0"/>
              <a:t>(b) nó (c) thíos.</a:t>
            </a:r>
          </a:p>
          <a:p>
            <a:pPr>
              <a:buNone/>
            </a:pPr>
            <a:endParaRPr lang="ga-IE" sz="2400" dirty="0" smtClean="0"/>
          </a:p>
          <a:p>
            <a:pPr marL="457200" indent="-457200">
              <a:buAutoNum type="alphaLcParenBoth"/>
            </a:pPr>
            <a:r>
              <a:rPr lang="ga-IE" sz="2400" dirty="0" smtClean="0"/>
              <a:t>Ócáid/ imeacht scoile a raibh baint agat leis</a:t>
            </a:r>
          </a:p>
          <a:p>
            <a:pPr marL="457200" indent="-457200">
              <a:buAutoNum type="alphaLcParenBoth"/>
            </a:pPr>
            <a:r>
              <a:rPr lang="ga-IE" sz="2400" dirty="0" smtClean="0"/>
              <a:t>Léirmheas nó tuairisc ar ócáid / imeacht scoile a raibh tú sa lucht féachana / lucht tacaíochta ann.</a:t>
            </a:r>
          </a:p>
          <a:p>
            <a:pPr marL="457200" indent="-457200">
              <a:buAutoNum type="alphaLcParenBoth"/>
            </a:pPr>
            <a:r>
              <a:rPr lang="ga-IE" sz="2400" smtClean="0"/>
              <a:t>Cuntas ar ócáid/imeacht éigin a raibh tú páirteach ann taobh amuigh den </a:t>
            </a:r>
            <a:r>
              <a:rPr lang="ga-IE" sz="2400" smtClean="0"/>
              <a:t>scoil</a:t>
            </a:r>
            <a:endParaRPr lang="ga-IE" sz="240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 smtClean="0"/>
              <a:t>Iris na Scoile 	         	      </a:t>
            </a:r>
            <a:r>
              <a:rPr lang="en-IE" sz="1800" b="1" dirty="0" smtClean="0"/>
              <a:t>Scríobh</a:t>
            </a:r>
            <a:endParaRPr lang="ga-IE" sz="1800" dirty="0"/>
          </a:p>
        </p:txBody>
      </p:sp>
      <p:sp>
        <p:nvSpPr>
          <p:cNvPr id="5" name="Right Arrow 4"/>
          <p:cNvSpPr/>
          <p:nvPr/>
        </p:nvSpPr>
        <p:spPr>
          <a:xfrm flipV="1">
            <a:off x="533400" y="990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458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Iris na Scoile                 Réamhobair</vt:lpstr>
      <vt:lpstr>Iris na Scoile                     Léamh</vt:lpstr>
      <vt:lpstr>Iris na Scoile            Iarphlé 1</vt:lpstr>
      <vt:lpstr>Iris na Scoile                  Iarphlé 2</vt:lpstr>
      <vt:lpstr>Iris na Scoile                  Scríobh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Spriocanna Staidéir </dc:title>
  <dc:creator>Úna Nic Gabhann</dc:creator>
  <cp:lastModifiedBy>Aisling Pink iPod</cp:lastModifiedBy>
  <cp:revision>48</cp:revision>
  <dcterms:created xsi:type="dcterms:W3CDTF">2006-08-16T00:00:00Z</dcterms:created>
  <dcterms:modified xsi:type="dcterms:W3CDTF">2012-09-26T10:44:20Z</dcterms:modified>
</cp:coreProperties>
</file>