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671" autoAdjust="0"/>
  </p:normalViewPr>
  <p:slideViewPr>
    <p:cSldViewPr>
      <p:cViewPr varScale="1">
        <p:scale>
          <a:sx n="78" d="100"/>
          <a:sy n="78" d="100"/>
        </p:scale>
        <p:origin x="1152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DEDAD-2BEA-4F35-B366-3D444590B50C}" type="datetimeFigureOut">
              <a:rPr lang="en-IE" smtClean="0"/>
              <a:pPr/>
              <a:t>22/11/2013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6E2BF-5BB9-4E58-BF43-F58637EFC9D6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030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6E2BF-5BB9-4E58-BF43-F58637EFC9D6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344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6E2BF-5BB9-4E58-BF43-F58637EFC9D6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058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1251466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dirty="0" smtClean="0"/>
              <a:t>Féach ar an mbriathar saor sna haimsirí éagsúla sa bhosca. </a:t>
            </a:r>
            <a:endParaRPr lang="en-IE" dirty="0"/>
          </a:p>
        </p:txBody>
      </p:sp>
      <p:sp>
        <p:nvSpPr>
          <p:cNvPr id="5" name="Right Arrow 4"/>
          <p:cNvSpPr/>
          <p:nvPr/>
        </p:nvSpPr>
        <p:spPr>
          <a:xfrm flipV="1">
            <a:off x="6096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04800"/>
            <a:ext cx="6096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Briathar Saor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  	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11598"/>
              </p:ext>
            </p:extLst>
          </p:nvPr>
        </p:nvGraphicFramePr>
        <p:xfrm>
          <a:off x="609600" y="2057400"/>
          <a:ext cx="5791200" cy="4754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An Briathar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An Aimsir Chaite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An Aimsir Láithreach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An Aimsir</a:t>
                      </a:r>
                      <a:r>
                        <a:rPr lang="en-IE" baseline="0" dirty="0" smtClean="0"/>
                        <a:t> Fháistineach 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Cuir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Ar cuireadh?</a:t>
                      </a:r>
                    </a:p>
                    <a:p>
                      <a:r>
                        <a:rPr lang="en-IE" sz="1600" dirty="0" smtClean="0"/>
                        <a:t>Cuireadh</a:t>
                      </a:r>
                    </a:p>
                    <a:p>
                      <a:r>
                        <a:rPr lang="en-IE" sz="1600" dirty="0" smtClean="0"/>
                        <a:t>Níor</a:t>
                      </a:r>
                      <a:r>
                        <a:rPr lang="en-IE" sz="1600" baseline="0" dirty="0" smtClean="0"/>
                        <a:t> cuireadh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gcuirtear?</a:t>
                      </a:r>
                    </a:p>
                    <a:p>
                      <a:r>
                        <a:rPr lang="en-IE" sz="1600" dirty="0" smtClean="0"/>
                        <a:t>Cuirtear</a:t>
                      </a:r>
                    </a:p>
                    <a:p>
                      <a:r>
                        <a:rPr lang="en-IE" sz="1600" dirty="0" smtClean="0"/>
                        <a:t>Ní chuirtear 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gcuirfear?</a:t>
                      </a:r>
                    </a:p>
                    <a:p>
                      <a:r>
                        <a:rPr lang="en-IE" sz="1600" dirty="0" smtClean="0"/>
                        <a:t>Cuirfear</a:t>
                      </a:r>
                    </a:p>
                    <a:p>
                      <a:r>
                        <a:rPr lang="en-IE" sz="1600" dirty="0" smtClean="0"/>
                        <a:t>Ní</a:t>
                      </a:r>
                      <a:r>
                        <a:rPr lang="en-IE" sz="1600" baseline="0" dirty="0" smtClean="0"/>
                        <a:t> chuirfear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Glan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Ar glanadh?</a:t>
                      </a:r>
                    </a:p>
                    <a:p>
                      <a:r>
                        <a:rPr lang="en-IE" sz="1600" dirty="0" smtClean="0"/>
                        <a:t>Glanadh</a:t>
                      </a:r>
                    </a:p>
                    <a:p>
                      <a:r>
                        <a:rPr lang="en-IE" sz="1600" dirty="0" smtClean="0"/>
                        <a:t>Níor</a:t>
                      </a:r>
                      <a:r>
                        <a:rPr lang="en-IE" sz="1600" baseline="0" dirty="0" smtClean="0"/>
                        <a:t> glanadh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nglantar?</a:t>
                      </a:r>
                    </a:p>
                    <a:p>
                      <a:r>
                        <a:rPr lang="en-IE" sz="1600" dirty="0" smtClean="0"/>
                        <a:t>Glantar</a:t>
                      </a:r>
                    </a:p>
                    <a:p>
                      <a:r>
                        <a:rPr lang="en-IE" sz="1600" dirty="0" smtClean="0"/>
                        <a:t>Ní ghlantar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nglanfar?</a:t>
                      </a:r>
                    </a:p>
                    <a:p>
                      <a:r>
                        <a:rPr lang="en-IE" sz="1600" dirty="0" smtClean="0"/>
                        <a:t>Glanfar</a:t>
                      </a:r>
                    </a:p>
                    <a:p>
                      <a:r>
                        <a:rPr lang="en-IE" sz="1600" dirty="0" smtClean="0"/>
                        <a:t>Ní ghlanfar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Fág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Ar fágadh?</a:t>
                      </a:r>
                    </a:p>
                    <a:p>
                      <a:r>
                        <a:rPr lang="en-IE" sz="1600" dirty="0" smtClean="0"/>
                        <a:t>Fágadh</a:t>
                      </a:r>
                    </a:p>
                    <a:p>
                      <a:r>
                        <a:rPr lang="en-IE" sz="1600" dirty="0" smtClean="0"/>
                        <a:t>Níor fágadh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bhfágtar?</a:t>
                      </a:r>
                    </a:p>
                    <a:p>
                      <a:r>
                        <a:rPr lang="en-IE" sz="1600" dirty="0" smtClean="0"/>
                        <a:t>Fágtar</a:t>
                      </a:r>
                    </a:p>
                    <a:p>
                      <a:r>
                        <a:rPr lang="en-IE" sz="1600" dirty="0" smtClean="0"/>
                        <a:t>Ní fhágtar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bhfágfar?</a:t>
                      </a:r>
                    </a:p>
                    <a:p>
                      <a:r>
                        <a:rPr lang="en-IE" sz="1600" dirty="0" smtClean="0"/>
                        <a:t>Fágfar</a:t>
                      </a:r>
                    </a:p>
                    <a:p>
                      <a:r>
                        <a:rPr lang="en-IE" sz="1600" dirty="0" smtClean="0"/>
                        <a:t>Ní fhágfar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Ionsaigh</a:t>
                      </a:r>
                      <a:r>
                        <a:rPr lang="en-IE" baseline="0" dirty="0" smtClean="0"/>
                        <a:t> 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Ar ionsaíodh?</a:t>
                      </a:r>
                    </a:p>
                    <a:p>
                      <a:r>
                        <a:rPr lang="en-IE" sz="1600" dirty="0" smtClean="0"/>
                        <a:t>Ionsaíodh</a:t>
                      </a:r>
                    </a:p>
                    <a:p>
                      <a:r>
                        <a:rPr lang="en-IE" sz="1600" dirty="0" smtClean="0"/>
                        <a:t>Níor</a:t>
                      </a:r>
                      <a:r>
                        <a:rPr lang="en-IE" sz="1600" baseline="0" dirty="0" smtClean="0"/>
                        <a:t> ionsaíodh 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ionsaítear?</a:t>
                      </a:r>
                    </a:p>
                    <a:p>
                      <a:r>
                        <a:rPr lang="en-IE" sz="1600" dirty="0" smtClean="0"/>
                        <a:t>Ionsaítear</a:t>
                      </a:r>
                    </a:p>
                    <a:p>
                      <a:r>
                        <a:rPr lang="en-IE" sz="1600" dirty="0" smtClean="0"/>
                        <a:t>Ní ionsaítear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ionsófar?</a:t>
                      </a:r>
                    </a:p>
                    <a:p>
                      <a:r>
                        <a:rPr lang="en-IE" sz="1600" dirty="0" smtClean="0"/>
                        <a:t>Ionsófar</a:t>
                      </a:r>
                    </a:p>
                    <a:p>
                      <a:r>
                        <a:rPr lang="en-IE" sz="1600" dirty="0" smtClean="0"/>
                        <a:t>Ní</a:t>
                      </a:r>
                      <a:r>
                        <a:rPr lang="en-IE" sz="1600" baseline="0" dirty="0" smtClean="0"/>
                        <a:t> ionsófar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Bailigh 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Ar bailíodh?</a:t>
                      </a:r>
                    </a:p>
                    <a:p>
                      <a:r>
                        <a:rPr lang="en-IE" sz="1600" dirty="0" smtClean="0"/>
                        <a:t>Bailíodh</a:t>
                      </a:r>
                    </a:p>
                    <a:p>
                      <a:r>
                        <a:rPr lang="en-IE" sz="1600" dirty="0" smtClean="0"/>
                        <a:t>Níor</a:t>
                      </a:r>
                      <a:r>
                        <a:rPr lang="en-IE" sz="1600" baseline="0" dirty="0" smtClean="0"/>
                        <a:t> bailíodh 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mbailítear?</a:t>
                      </a:r>
                    </a:p>
                    <a:p>
                      <a:r>
                        <a:rPr lang="en-IE" sz="1600" dirty="0" smtClean="0"/>
                        <a:t>Bailítear</a:t>
                      </a:r>
                    </a:p>
                    <a:p>
                      <a:r>
                        <a:rPr lang="en-IE" sz="1600" dirty="0" smtClean="0"/>
                        <a:t>Ní</a:t>
                      </a:r>
                      <a:r>
                        <a:rPr lang="en-IE" sz="1600" baseline="0" dirty="0" smtClean="0"/>
                        <a:t> bhailítear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An mbaileofar?</a:t>
                      </a:r>
                    </a:p>
                    <a:p>
                      <a:r>
                        <a:rPr lang="en-IE" sz="1600" dirty="0" smtClean="0"/>
                        <a:t>Baileofar</a:t>
                      </a:r>
                    </a:p>
                    <a:p>
                      <a:r>
                        <a:rPr lang="en-IE" sz="1600" dirty="0" smtClean="0"/>
                        <a:t>Ní bhaileofar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6172200" cy="6477000"/>
          </a:xfrm>
        </p:spPr>
        <p:txBody>
          <a:bodyPr>
            <a:normAutofit/>
          </a:bodyPr>
          <a:lstStyle/>
          <a:p>
            <a:pPr>
              <a:buNone/>
            </a:pPr>
            <a:endParaRPr lang="en-IE" sz="2200" dirty="0" smtClean="0"/>
          </a:p>
          <a:p>
            <a:pPr>
              <a:buNone/>
            </a:pPr>
            <a:r>
              <a:rPr lang="ga-IE" sz="2200" dirty="0" smtClean="0"/>
              <a:t>Cad is féidir leat a rá faoin mbriathar saor agus na</a:t>
            </a:r>
          </a:p>
          <a:p>
            <a:pPr>
              <a:buNone/>
            </a:pPr>
            <a:r>
              <a:rPr lang="ga-IE" sz="2200" dirty="0" smtClean="0"/>
              <a:t>pointí seo a leanas? Pléigh iad leis an duine in aice</a:t>
            </a:r>
          </a:p>
          <a:p>
            <a:pPr>
              <a:buNone/>
            </a:pPr>
            <a:r>
              <a:rPr lang="ga-IE" sz="2200" dirty="0" smtClean="0"/>
              <a:t>leat. </a:t>
            </a:r>
          </a:p>
          <a:p>
            <a:pPr>
              <a:buNone/>
            </a:pPr>
            <a:r>
              <a:rPr lang="ga-IE" sz="1800" dirty="0" smtClean="0"/>
              <a:t> </a:t>
            </a:r>
          </a:p>
          <a:p>
            <a:pPr algn="ctr">
              <a:buFont typeface="Wingdings" pitchFamily="2" charset="2"/>
              <a:buChar char="ü"/>
            </a:pPr>
            <a:r>
              <a:rPr lang="ga-IE" sz="2800" b="1" dirty="0" smtClean="0"/>
              <a:t>An riail – caol le caol agus leathan le leathan.</a:t>
            </a:r>
          </a:p>
          <a:p>
            <a:pPr algn="ctr">
              <a:buFont typeface="Wingdings" pitchFamily="2" charset="2"/>
              <a:buChar char="ü"/>
            </a:pPr>
            <a:endParaRPr lang="ga-IE" sz="2800" b="1" dirty="0" smtClean="0"/>
          </a:p>
          <a:p>
            <a:pPr algn="ctr">
              <a:buFont typeface="Wingdings" pitchFamily="2" charset="2"/>
              <a:buChar char="ü"/>
            </a:pPr>
            <a:r>
              <a:rPr lang="ga-IE" sz="2800" b="1" dirty="0" smtClean="0"/>
              <a:t>‘An’ nó ‘Ar’ san fhoirm cheisteach?</a:t>
            </a:r>
          </a:p>
          <a:p>
            <a:pPr algn="ctr">
              <a:buFont typeface="Wingdings" pitchFamily="2" charset="2"/>
              <a:buChar char="ü"/>
            </a:pPr>
            <a:endParaRPr lang="ga-IE" sz="2800" b="1" dirty="0" smtClean="0"/>
          </a:p>
          <a:p>
            <a:pPr algn="ctr">
              <a:buFont typeface="Wingdings" pitchFamily="2" charset="2"/>
              <a:buChar char="ü"/>
            </a:pPr>
            <a:r>
              <a:rPr lang="ga-IE" sz="2800" b="1" dirty="0" smtClean="0"/>
              <a:t>An chéad réimniú vs an dara réimniú?</a:t>
            </a:r>
          </a:p>
          <a:p>
            <a:pPr algn="ctr">
              <a:buFont typeface="Wingdings" pitchFamily="2" charset="2"/>
              <a:buChar char="ü"/>
            </a:pPr>
            <a:endParaRPr lang="ga-IE" sz="2800" b="1" dirty="0" smtClean="0"/>
          </a:p>
          <a:p>
            <a:pPr algn="ctr">
              <a:buFont typeface="Wingdings" pitchFamily="2" charset="2"/>
              <a:buChar char="ü"/>
            </a:pPr>
            <a:r>
              <a:rPr lang="ga-IE" sz="2800" b="1" dirty="0" smtClean="0"/>
              <a:t>Séimhiú nó gan séimhiú?</a:t>
            </a:r>
          </a:p>
          <a:p>
            <a:pPr>
              <a:buNone/>
            </a:pPr>
            <a:endParaRPr lang="ga-IE" sz="1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304800"/>
            <a:ext cx="6096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Briathar Saor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  	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6096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0EA9F63998145A95C2315B447BDE8" ma:contentTypeVersion="0" ma:contentTypeDescription="Create a new document." ma:contentTypeScope="" ma:versionID="1188b02e12c9e0e6d19c62eec454d0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3498d81624ef822447c67fd40a3e28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720523-C039-421B-83BC-077392EE333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00FDF4-BEE2-47B8-A6D3-DFAED6D494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89DB43-BB8B-4F0D-A3D3-F01AD7090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150</Words>
  <Application>Microsoft Office PowerPoint</Application>
  <PresentationFormat>On-screen Show (4:3)</PresentationFormat>
  <Paragraphs>71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Láithreach</dc:title>
  <dc:creator>user</dc:creator>
  <cp:lastModifiedBy>Riarachán</cp:lastModifiedBy>
  <cp:revision>39</cp:revision>
  <dcterms:created xsi:type="dcterms:W3CDTF">2006-08-16T00:00:00Z</dcterms:created>
  <dcterms:modified xsi:type="dcterms:W3CDTF">2013-11-22T12:04:29Z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0x010100D050EA9F63998145A95C2315B447BDE8</vt:lpwstr>
  </property>
</Properties>
</file>